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9" r:id="rId4"/>
    <p:sldId id="267" r:id="rId5"/>
    <p:sldId id="268" r:id="rId6"/>
    <p:sldId id="265" r:id="rId7"/>
    <p:sldId id="266" r:id="rId8"/>
    <p:sldId id="260" r:id="rId9"/>
    <p:sldId id="261" r:id="rId10"/>
    <p:sldId id="262" r:id="rId11"/>
    <p:sldId id="263" r:id="rId12"/>
    <p:sldId id="264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1" r:id="rId23"/>
    <p:sldId id="280" r:id="rId24"/>
    <p:sldId id="279" r:id="rId25"/>
    <p:sldId id="278" r:id="rId26"/>
    <p:sldId id="284" r:id="rId27"/>
    <p:sldId id="283" r:id="rId28"/>
    <p:sldId id="282" r:id="rId29"/>
    <p:sldId id="288" r:id="rId30"/>
    <p:sldId id="287" r:id="rId31"/>
    <p:sldId id="286" r:id="rId32"/>
    <p:sldId id="285" r:id="rId33"/>
    <p:sldId id="291" r:id="rId34"/>
    <p:sldId id="290" r:id="rId35"/>
    <p:sldId id="289" r:id="rId36"/>
    <p:sldId id="292" r:id="rId37"/>
    <p:sldId id="295" r:id="rId38"/>
    <p:sldId id="294" r:id="rId39"/>
    <p:sldId id="293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25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757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4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6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7694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01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4297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74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322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37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6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33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168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34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92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093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45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775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621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tr-TR" dirty="0"/>
              <a:t>Mikroişlemciler 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ctr"/>
            <a:r>
              <a:rPr lang="tr-TR" dirty="0"/>
              <a:t>2023-2024 bahar dönemi</a:t>
            </a:r>
          </a:p>
          <a:p>
            <a:endParaRPr lang="tr-TR" dirty="0"/>
          </a:p>
          <a:p>
            <a:r>
              <a:rPr lang="tr-TR" dirty="0"/>
              <a:t>Uludağ üniversitesi </a:t>
            </a:r>
          </a:p>
          <a:p>
            <a:r>
              <a:rPr lang="tr-TR" dirty="0"/>
              <a:t>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1184225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63EB6323-832D-C928-4690-C1126B562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1" y="1709497"/>
            <a:ext cx="10050278" cy="456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17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7FB1A23F-1275-884A-73F6-9CDE81BF0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4" y="2090550"/>
            <a:ext cx="10936118" cy="296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16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D01C7BF6-9260-9692-7038-4E373610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2014340"/>
            <a:ext cx="10040751" cy="38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6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F1F95451-EE09-5739-FAC8-CD24BCB61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1595181"/>
            <a:ext cx="9926435" cy="462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43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2AAD4F25-E6F2-182B-BE5F-E732FEBF0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5" y="2333472"/>
            <a:ext cx="9916909" cy="314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07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E395691F-E909-1329-19A7-FE7B0A1B1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1580892"/>
            <a:ext cx="9983593" cy="442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07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B08F4FEC-5736-C895-A0D0-C0FA34F8B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2366814"/>
            <a:ext cx="9955014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95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60F9127D-CDFF-5126-FDA1-A805ACCAF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1404654"/>
            <a:ext cx="10021699" cy="48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4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A129A-66AB-8D7B-612E-F8408502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9391BA8E-22BD-7FB5-30E4-DC9940A9E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38D2AD6-ACE6-767C-BBAC-2CEEB723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2342998"/>
            <a:ext cx="9926435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99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77980-180B-60E7-F526-3E8513EDB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871F6E2C-C70D-95D3-7E67-E6599118F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A274218-426F-10BF-9A9F-1BBBD048E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1990524"/>
            <a:ext cx="9945488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3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662894"/>
          </a:xfrm>
        </p:spPr>
        <p:txBody>
          <a:bodyPr>
            <a:normAutofit fontScale="90000"/>
          </a:bodyPr>
          <a:lstStyle/>
          <a:p>
            <a:r>
              <a:rPr lang="es-ES" dirty="0"/>
              <a:t>CISC, RISC ve EPIC Esasları</a:t>
            </a:r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92AE2E8-F628-F4A0-B0A7-2478C17E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2118126"/>
            <a:ext cx="9859751" cy="404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84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52BF2-7D50-58B4-DFCD-6E4C81688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E4651831-F891-1E8B-A42E-85954C1F1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ADAA4D4-BC76-AE2A-AF3F-3EEDFE4D1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1928603"/>
            <a:ext cx="10012172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93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93DF6-ADC1-81C8-98E2-0B074B8EB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89788696-56A6-1B37-4BB8-B63B79E9E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02B6775-20F4-60F6-F7C6-7F226E8F8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1757129"/>
            <a:ext cx="9926435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15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C6CBB-9F70-B5B0-19FF-C4D68BF4B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C6562375-3C68-1860-0D17-06C8EB071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F3B4D79-58F3-DED6-0990-5777C227E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2419209"/>
            <a:ext cx="9897856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67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71360-7455-3602-4C68-82207F0DB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C69C77A3-F2C4-6920-8D96-076A3D46C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0534322-C754-F7CE-0507-59DD29B8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2066735"/>
            <a:ext cx="10021699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4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B211B-F8EB-8D1D-4F35-854FE7B20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9E1BE595-0B94-870F-DA0F-B532564DF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8528585-2E18-84A2-68A4-17D874659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98" y="2171524"/>
            <a:ext cx="9878804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15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BA804-A00A-DD7B-F994-6B2B01CEF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B54723DC-64C8-B917-F4EE-8777DF184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122405F-9201-3806-2DAC-80DD68C36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2004813"/>
            <a:ext cx="9907383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23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1EBA0-1169-3AC6-2AEE-DCF619FFC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274F0527-760C-B245-666E-5A0EBB91A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037F369-8460-6CA4-E1EA-A214E5BBF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2490656"/>
            <a:ext cx="9831172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21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BDC23-201C-E27D-DB82-8D23CD2F1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8077CD33-0948-69D5-B2E2-930614FD8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FF114DF-45F4-F130-08C5-4066F161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1900024"/>
            <a:ext cx="9955014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3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DFF67-3C86-321D-1677-9DD545DE0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9FC21F23-7B3C-C39F-072B-BE6F7BE07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83B890D-51FC-AB11-0CF3-90C783EEC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2214393"/>
            <a:ext cx="9907383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56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B10D0-AD25-A305-9A8F-DF38F6DB2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89BDFE31-B11F-B415-7B76-01F2E9E92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FF4E5BA-8DC0-9B8D-367F-5076CD85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8" y="1247470"/>
            <a:ext cx="10059804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19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E78C613B-90BB-BDB2-76EC-ED1986A0E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47" y="1862943"/>
            <a:ext cx="9850225" cy="307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00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075B4-9DE5-AC00-3C63-8E0204771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62BC894A-73E2-D876-1885-57AE68A77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86E167C-75E8-86E9-3501-D0E34B121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2347761"/>
            <a:ext cx="10040751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76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55036-DBCA-7315-B9D8-4D18DBDA7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424358F8-DEA1-7364-4D36-BC8AD858E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F770F0F-A846-FD20-0AB4-FC1ADA65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2242972"/>
            <a:ext cx="9907383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16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7D09B-1885-142C-FC23-590519AE8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86DB80D5-574D-CC2B-12B5-97DEBDCA8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79E3224-A806-C0C8-E35B-17719A81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35" y="909286"/>
            <a:ext cx="9888330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21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40D7C-D560-BA85-75B9-929E73019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DBC2CFDF-159D-07D9-A9CF-A9DA51805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7E5B982-8507-977E-D441-832FF60D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527" y="960953"/>
            <a:ext cx="10021699" cy="170521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18BC181-FF91-828D-9745-8534A96F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527" y="3186201"/>
            <a:ext cx="9945488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97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C9571-9EDC-76E4-56D4-1A4D34FE3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EEAECB07-9050-DFA7-E96E-862080880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F380A1D-A392-EE88-B578-7F4F64D47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609206"/>
            <a:ext cx="9955014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36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17913-EEEA-AA6C-70CE-160C85263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E9214604-140D-D707-359B-DFD78EFDD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11F0030-9AB5-DAE5-61B7-898C63753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2433498"/>
            <a:ext cx="9926435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55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EED9B-CF97-48D5-8A45-C9E2C4360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A1CC3865-33C5-BF9F-2D2F-FAC98B694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59A1A03-D646-783C-A46E-A3ABBAB3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475838"/>
            <a:ext cx="9974067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63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9B42F-A7C6-CAD8-97AF-4F5BF3263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484F699D-2713-2F20-1F14-C9BC00C1F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8AEB6DB-9856-8E58-3AA3-8E06788BA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790206"/>
            <a:ext cx="9993120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38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540B7-FE7C-DD93-5502-11EC5E95E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098A0142-521B-76AF-56F3-114E08122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664660F-5C1D-3650-0D72-69A1BFA0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159" y="579120"/>
            <a:ext cx="9926435" cy="199100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E9F15BD-2A67-AE21-50DE-E85FDE311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58" y="2999837"/>
            <a:ext cx="9926435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13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2A971-A804-8F0D-5C3F-6A78A4EFE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C42BB911-E6BE-2B23-D399-68584E2FF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42AF199-D89F-EAB5-A3EF-5841142EF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835" y="800928"/>
            <a:ext cx="9974067" cy="178142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99475B4-8F2D-FD1A-A710-EF4CD4E8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14" y="3157378"/>
            <a:ext cx="9945488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16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876424" y="1846217"/>
            <a:ext cx="8791575" cy="3936274"/>
          </a:xfrm>
        </p:spPr>
        <p:txBody>
          <a:bodyPr/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656ABF6A-EEFF-1DFA-F219-6D13B2F37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1330451"/>
            <a:ext cx="9945488" cy="368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96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0F981-C8D8-210D-18DB-6898B8595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5D6A9240-F687-3A9D-6F15-3C9EE448B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7C5615B-060B-7249-AD93-56B3B798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77" y="2457314"/>
            <a:ext cx="9821646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72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99ABE-CE39-07F4-BE9F-643F56FB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5BBE41BB-B9F2-96DB-A1F8-4F82368B3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FA0ECA4-C561-E21F-7A5F-C6246F3C8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1476102"/>
            <a:ext cx="1001217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98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05738-EA69-1DE0-4BC6-76527AA7F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5AAC93D4-1010-F1F6-4BEC-C4239622B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CEEDC35-AC8F-FE3D-DADC-27833EB2F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1838103"/>
            <a:ext cx="10012172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05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893F4-AFDF-7F70-E6AB-8BBEB7F27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4156969B-7F72-F9C8-72D4-BB863C34C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3D3B6F2-5874-0081-0092-280A509D7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835" y="579120"/>
            <a:ext cx="10097909" cy="211484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10AAC8C-A547-3E13-6AB4-B8317E10F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308" y="3429000"/>
            <a:ext cx="10107436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13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0EA4A-951F-573D-CE73-CA2692EE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C88A17E3-CC65-3DDC-61AF-0B9A426FD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AFA410E-93A4-1714-2589-DDCBFC7C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1237944"/>
            <a:ext cx="9983593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27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9418F-976F-18A4-52D7-429A8E00E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B76680CD-E6D0-2B6E-EDE3-4B75C5CBF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B38CBFC-89A1-3350-A541-7CF2CC772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1771418"/>
            <a:ext cx="10040751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68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B567B-4BF3-0BC5-1515-03CAB06C4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9A784EA6-64FE-8D53-3067-77786402A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10037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B44A9-4B15-F214-4234-4E13507D6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C90808AF-6848-A17F-7915-45161E123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1590" y="1375954"/>
            <a:ext cx="8791575" cy="4902926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55B2693-AFB7-F8CA-5DF1-A05FFF811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9" y="437732"/>
            <a:ext cx="9964541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16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2068012" y="704352"/>
            <a:ext cx="8791575" cy="689019"/>
          </a:xfrm>
        </p:spPr>
        <p:txBody>
          <a:bodyPr>
            <a:normAutofit fontScale="90000"/>
          </a:bodyPr>
          <a:lstStyle/>
          <a:p>
            <a:r>
              <a:rPr lang="tr-TR" dirty="0"/>
              <a:t>kaynaklar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2181224" y="1393370"/>
            <a:ext cx="8791575" cy="4676503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bg1">
                    <a:lumMod val="85000"/>
                  </a:schemeClr>
                </a:solidFill>
              </a:rPr>
              <a:t>1- ali Osman </a:t>
            </a:r>
            <a:r>
              <a:rPr lang="tr-TR" dirty="0" err="1">
                <a:solidFill>
                  <a:schemeClr val="bg1">
                    <a:lumMod val="85000"/>
                  </a:schemeClr>
                </a:solidFill>
              </a:rPr>
              <a:t>yağlıoğlu</a:t>
            </a:r>
            <a:r>
              <a:rPr lang="tr-TR" dirty="0">
                <a:solidFill>
                  <a:schemeClr val="bg1">
                    <a:lumMod val="85000"/>
                  </a:schemeClr>
                </a:solidFill>
              </a:rPr>
              <a:t> ders notları</a:t>
            </a:r>
          </a:p>
          <a:p>
            <a:r>
              <a:rPr lang="tr-TR" dirty="0">
                <a:solidFill>
                  <a:schemeClr val="bg1">
                    <a:lumMod val="85000"/>
                  </a:schemeClr>
                </a:solidFill>
              </a:rPr>
              <a:t>2- MEB mikrodenetleyici-1 ders notu</a:t>
            </a:r>
          </a:p>
          <a:p>
            <a:r>
              <a:rPr lang="tr-TR" dirty="0">
                <a:solidFill>
                  <a:schemeClr val="bg1">
                    <a:lumMod val="85000"/>
                  </a:schemeClr>
                </a:solidFill>
              </a:rPr>
              <a:t>3- </a:t>
            </a:r>
            <a:r>
              <a:rPr lang="tr-TR" dirty="0" err="1">
                <a:solidFill>
                  <a:schemeClr val="bg1">
                    <a:lumMod val="85000"/>
                  </a:schemeClr>
                </a:solidFill>
              </a:rPr>
              <a:t>Teramoto</a:t>
            </a:r>
            <a:r>
              <a:rPr lang="tr-T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85000"/>
                  </a:schemeClr>
                </a:solidFill>
              </a:rPr>
              <a:t>Koshi</a:t>
            </a:r>
            <a:r>
              <a:rPr lang="tr-TR" dirty="0">
                <a:solidFill>
                  <a:schemeClr val="bg1">
                    <a:lumMod val="85000"/>
                  </a:schemeClr>
                </a:solidFill>
              </a:rPr>
              <a:t>, İşbilen Turgay, Güneş Mustafa, PIC 16F84 Mikro denetleyici Temel Bilgileri, Programlanması ve Uygulamaları JICA 2.Baskı, İzmir, 2004. </a:t>
            </a:r>
          </a:p>
          <a:p>
            <a:r>
              <a:rPr lang="tr-TR" dirty="0">
                <a:solidFill>
                  <a:schemeClr val="bg1">
                    <a:lumMod val="85000"/>
                  </a:schemeClr>
                </a:solidFill>
              </a:rPr>
              <a:t>4- </a:t>
            </a:r>
            <a:r>
              <a:rPr lang="tr-TR" dirty="0" err="1">
                <a:solidFill>
                  <a:schemeClr val="bg1">
                    <a:lumMod val="85000"/>
                  </a:schemeClr>
                </a:solidFill>
              </a:rPr>
              <a:t>Altınbaşak</a:t>
            </a:r>
            <a:r>
              <a:rPr lang="tr-TR" dirty="0">
                <a:solidFill>
                  <a:schemeClr val="bg1">
                    <a:lumMod val="85000"/>
                  </a:schemeClr>
                </a:solidFill>
              </a:rPr>
              <a:t> Orhan, Mikro denetleyiciler ve PIC programlama Eylül İstanbul, 2000. </a:t>
            </a:r>
          </a:p>
          <a:p>
            <a:r>
              <a:rPr lang="tr-TR" dirty="0">
                <a:solidFill>
                  <a:schemeClr val="bg1">
                    <a:lumMod val="85000"/>
                  </a:schemeClr>
                </a:solidFill>
              </a:rPr>
              <a:t>5- </a:t>
            </a:r>
            <a:r>
              <a:rPr lang="tr-TR" dirty="0" err="1">
                <a:solidFill>
                  <a:schemeClr val="bg1">
                    <a:lumMod val="85000"/>
                  </a:schemeClr>
                </a:solidFill>
              </a:rPr>
              <a:t>Vikipedi</a:t>
            </a:r>
            <a:r>
              <a:rPr lang="tr-TR" dirty="0">
                <a:solidFill>
                  <a:schemeClr val="bg1">
                    <a:lumMod val="85000"/>
                  </a:schemeClr>
                </a:solidFill>
              </a:rPr>
              <a:t> mikroişlemci araması</a:t>
            </a:r>
          </a:p>
          <a:p>
            <a:r>
              <a:rPr lang="tr-TR" dirty="0">
                <a:solidFill>
                  <a:schemeClr val="bg1">
                    <a:lumMod val="85000"/>
                  </a:schemeClr>
                </a:solidFill>
              </a:rPr>
              <a:t>6- Levent EREN ders notları</a:t>
            </a:r>
          </a:p>
          <a:p>
            <a:r>
              <a:rPr lang="tr-TR" dirty="0">
                <a:solidFill>
                  <a:schemeClr val="bg1">
                    <a:lumMod val="85000"/>
                  </a:schemeClr>
                </a:solidFill>
              </a:rPr>
              <a:t>7- https://slideplayer.biz.tr/slide/2703550/</a:t>
            </a:r>
          </a:p>
          <a:p>
            <a:r>
              <a:rPr lang="tr-TR" dirty="0">
                <a:solidFill>
                  <a:schemeClr val="bg1">
                    <a:lumMod val="85000"/>
                  </a:schemeClr>
                </a:solidFill>
              </a:rPr>
              <a:t>8- Karabük üniversitesi ders notları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9717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488831" y="617265"/>
            <a:ext cx="9812215" cy="1047411"/>
          </a:xfrm>
        </p:spPr>
        <p:txBody>
          <a:bodyPr>
            <a:noAutofit/>
          </a:bodyPr>
          <a:lstStyle/>
          <a:p>
            <a:r>
              <a:rPr lang="tr-TR" sz="2000" dirty="0"/>
              <a:t>CISC Mimarisi (</a:t>
            </a:r>
            <a:r>
              <a:rPr lang="tr-TR" sz="2000" dirty="0" err="1"/>
              <a:t>Complex</a:t>
            </a:r>
            <a:r>
              <a:rPr lang="tr-TR" sz="2000" dirty="0"/>
              <a:t> </a:t>
            </a:r>
            <a:r>
              <a:rPr lang="tr-TR" sz="2000" dirty="0" err="1"/>
              <a:t>Instruction</a:t>
            </a:r>
            <a:r>
              <a:rPr lang="tr-TR" sz="2000" dirty="0"/>
              <a:t> Set Computer-Karmaşık komut kümeli Bilgisayar)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7D8A8482-2346-8B45-8D4A-F78EA739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9" y="2066734"/>
            <a:ext cx="10892413" cy="387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0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>
            <a:extLst>
              <a:ext uri="{FF2B5EF4-FFF2-40B4-BE49-F238E27FC236}">
                <a16:creationId xmlns:a16="http://schemas.microsoft.com/office/drawing/2014/main" id="{E0E63DF1-3BDE-968E-D931-E13E44E3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1604707"/>
            <a:ext cx="10614406" cy="452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38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2390230" y="312466"/>
            <a:ext cx="8791575" cy="662894"/>
          </a:xfrm>
        </p:spPr>
        <p:txBody>
          <a:bodyPr>
            <a:normAutofit fontScale="90000"/>
          </a:bodyPr>
          <a:lstStyle/>
          <a:p>
            <a:r>
              <a:rPr lang="tr-TR" dirty="0"/>
              <a:t>CISC </a:t>
            </a:r>
            <a:r>
              <a:rPr lang="tr-TR" dirty="0" err="1"/>
              <a:t>vs</a:t>
            </a:r>
            <a:r>
              <a:rPr lang="tr-TR" dirty="0"/>
              <a:t> RISC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E2EB38E-AD54-ABB5-7FEB-7C6BB76F6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670" y="1303020"/>
            <a:ext cx="7559040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53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8A9DBC8A-84CE-F682-13D4-73A7B812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2" y="2352524"/>
            <a:ext cx="10403555" cy="298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33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EFF70EEF-B1BD-F281-CEFE-91567F4C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35" y="1828576"/>
            <a:ext cx="10358448" cy="43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60404"/>
      </p:ext>
    </p:extLst>
  </p:cSld>
  <p:clrMapOvr>
    <a:masterClrMapping/>
  </p:clrMapOvr>
</p:sld>
</file>

<file path=ppt/theme/theme1.xml><?xml version="1.0" encoding="utf-8"?>
<a:theme xmlns:a="http://schemas.openxmlformats.org/drawingml/2006/main" name="Duman">
  <a:themeElements>
    <a:clrScheme name="Duma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Duma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uma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28</TotalTime>
  <Words>146</Words>
  <Application>Microsoft Office PowerPoint</Application>
  <PresentationFormat>Geniş ekran</PresentationFormat>
  <Paragraphs>52</Paragraphs>
  <Slides>48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48</vt:i4>
      </vt:variant>
    </vt:vector>
  </HeadingPairs>
  <TitlesOfParts>
    <vt:vector size="52" baseType="lpstr">
      <vt:lpstr>Arial</vt:lpstr>
      <vt:lpstr>Century Gothic</vt:lpstr>
      <vt:lpstr>Wingdings 3</vt:lpstr>
      <vt:lpstr>Duman</vt:lpstr>
      <vt:lpstr>Mikroişlemciler </vt:lpstr>
      <vt:lpstr>CISC, RISC ve EPIC Esasları</vt:lpstr>
      <vt:lpstr>PowerPoint Sunusu</vt:lpstr>
      <vt:lpstr>PowerPoint Sunusu</vt:lpstr>
      <vt:lpstr>CISC Mimarisi (Complex Instruction Set Computer-Karmaşık komut kümeli Bilgisayar)</vt:lpstr>
      <vt:lpstr>PowerPoint Sunusu</vt:lpstr>
      <vt:lpstr>CISC vs RISC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kaynaklar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Mikroişlemciler</dc:title>
  <dc:creator>Nebi sa</dc:creator>
  <cp:lastModifiedBy>nebi seren</cp:lastModifiedBy>
  <cp:revision>16</cp:revision>
  <dcterms:created xsi:type="dcterms:W3CDTF">2020-10-04T21:18:44Z</dcterms:created>
  <dcterms:modified xsi:type="dcterms:W3CDTF">2025-02-27T22:22:42Z</dcterms:modified>
</cp:coreProperties>
</file>